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7561263" cy="10693400"/>
  <p:notesSz cx="6858000" cy="9144000"/>
  <p:defaultTextStyle>
    <a:defPPr>
      <a:defRPr lang="en-US"/>
    </a:defPPr>
    <a:lvl1pPr marL="0" algn="l" defTabSz="80202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401015" algn="l" defTabSz="80202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802028" algn="l" defTabSz="80202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203043" algn="l" defTabSz="80202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604056" algn="l" defTabSz="80202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005071" algn="l" defTabSz="80202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406086" algn="l" defTabSz="80202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807099" algn="l" defTabSz="80202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208114" algn="l" defTabSz="80202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4" y="-2088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" y="498"/>
            <a:ext cx="7558767" cy="1069199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436815" y="8875092"/>
            <a:ext cx="1800200" cy="740964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>
              <a:buNone/>
              <a:defRPr sz="1500" baseline="0"/>
            </a:lvl1pPr>
          </a:lstStyle>
          <a:p>
            <a:r>
              <a:rPr lang="en-GB" dirty="0" smtClean="0"/>
              <a:t>Insert partner logo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5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83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802028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761" indent="-300761" algn="l" defTabSz="802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648" indent="-250634" algn="l" defTabSz="8020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536" indent="-200507" algn="l" defTabSz="802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550" indent="-200507" algn="l" defTabSz="80202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564" indent="-200507" algn="l" defTabSz="80202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578" indent="-200507" algn="l" defTabSz="802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592" indent="-200507" algn="l" defTabSz="802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7607" indent="-200507" algn="l" defTabSz="802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8621" indent="-200507" algn="l" defTabSz="802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01015" algn="l" defTabSz="80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02028" algn="l" defTabSz="80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043" algn="l" defTabSz="80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056" algn="l" defTabSz="80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071" algn="l" defTabSz="80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086" algn="l" defTabSz="80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099" algn="l" defTabSz="80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114" algn="l" defTabSz="8020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20" y="8875092"/>
            <a:ext cx="717189" cy="740964"/>
          </a:xfrm>
        </p:spPr>
      </p:pic>
      <p:sp>
        <p:nvSpPr>
          <p:cNvPr id="2" name="TextBox 1"/>
          <p:cNvSpPr txBox="1"/>
          <p:nvPr/>
        </p:nvSpPr>
        <p:spPr>
          <a:xfrm>
            <a:off x="5580831" y="757894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Alternatively email Denise Parry dparry@stmarysce.org.uk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57305751"/>
      </p:ext>
    </p:extLst>
  </p:cSld>
  <p:clrMapOvr>
    <a:masterClrMapping/>
  </p:clrMapOvr>
</p:sld>
</file>

<file path=ppt/theme/theme1.xml><?xml version="1.0" encoding="utf-8"?>
<a:theme xmlns:a="http://schemas.openxmlformats.org/drawingml/2006/main" name="BPN HLTA-partner-fly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BPN HLTA-partner-flyer</Template>
  <TotalTime>32</TotalTime>
  <Words>5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BPN HLTA-partner-flyer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Ryszka</dc:creator>
  <cp:lastModifiedBy>carol</cp:lastModifiedBy>
  <cp:revision>4</cp:revision>
  <dcterms:created xsi:type="dcterms:W3CDTF">2017-08-10T11:19:36Z</dcterms:created>
  <dcterms:modified xsi:type="dcterms:W3CDTF">2017-11-24T15:02:29Z</dcterms:modified>
</cp:coreProperties>
</file>